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7"/>
  </p:normalViewPr>
  <p:slideViewPr>
    <p:cSldViewPr snapToGrid="0" showGuides="1">
      <p:cViewPr varScale="1">
        <p:scale>
          <a:sx n="110" d="100"/>
          <a:sy n="110" d="100"/>
        </p:scale>
        <p:origin x="5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17D4-8392-522C-6EEC-F9FA46598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A3205-881A-55DF-36D4-B71653EE7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0A796-7E19-937D-DD0C-25A486F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41C9F-0121-7F00-58B8-2CA26103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BBC95-839F-B105-038D-70FDF507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2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02A5-04DB-5F82-EA21-5822B72E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5EBAF-DD24-5422-9B72-283103216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20BE2-71E7-CA8B-8BD1-760946B0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77FF-EF6C-A625-9F9A-F785616B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E13E8-C525-E5E3-8013-43B0FFC5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7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DD7C0-97D6-18C9-D76F-882F3C0D8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B6C36-D3C3-141C-E7CD-5850B1286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907D-4597-A826-EE34-02429C39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31312-189B-C245-4C2E-9F642352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709D8-7220-B02B-71C1-07B9C8B1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F569-7366-75BE-1770-909CA79C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DE7E-93B8-7E5A-EBD5-1714955E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B92EC-9C0A-B94F-BABF-31CBF388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AE7FF-9317-CCCB-B3B3-5A1CA0B8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4677A-B3A7-87B6-E2D4-CD989356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9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EF5C-8663-4016-C691-8FACBF82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D035-0E45-E71F-A6E5-73F42FCA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25D3-CB68-4235-643F-DD84BC00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D2CAB-1E12-9DF7-FF69-480C4CBD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83E4B-A0EC-B738-52D8-485F7922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7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E3A86-640D-0EF2-05CB-86823027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526A-DEA3-DCC1-DA05-48AF410A7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2800E-D73F-7CE4-D848-6E1FA3EFD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C9803-AD9A-7DB2-E3A3-9A6ED375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03CF-5501-216C-20C6-A0711645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B21CB-E2DF-BDE5-EA8A-A3DA94E3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57A1-9FF7-BAAA-6E48-BD166DC2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89DC8-175B-1379-C67A-79C99A096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C8391-8097-BE22-B621-B9466DC1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B06F43-9039-D635-EDF2-9C8AB29E0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1B170-012B-FCBB-578D-84C95C2DC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B12EA-3260-C1DE-FCB1-64BEF10C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48397-03BC-F60A-96A8-2BD7243E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CFC9D-84CA-2F26-DBA7-97EAF963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3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9A37-F8F6-5510-D49A-BE65CFDF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30219-1EDB-510B-6464-7AB6A428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C4747-1C33-67BA-1C6D-51446C9F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338D8-9E23-FBFB-C26E-E03D34BA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18698-6906-663E-0875-8CA776CA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AD3C3-76C7-70D5-E057-2B54DCD2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1B74B-7182-9A2F-740C-A0D434D9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0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8588-B633-8AFB-3F84-BBD2FC7A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B2503-588E-1BB2-30AE-D06B628F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64EDD-DF89-1A33-9B54-FA9EB9836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A0312-D2AB-F72B-DED3-12746AB1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0E77D-8D49-4FA8-8C6A-5157BD5A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E3506-5D9F-7FC0-46AA-D088C351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0F80-6A3F-29EE-640A-6B0E02CDF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0FD188-3C4D-DCE3-48EA-FF48BEE18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8C597-7D80-7F7F-78C9-FBF7C5964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48B9-5840-C3A2-1B16-1C30D3DA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9D7F1-D494-AC88-383F-9E68D6DD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516A7-7EB3-1C90-03B4-227A56C7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8B93A-967E-1251-398E-D702376A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91F00-5313-489D-6938-345922188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835FC-D2CA-F6AA-28D5-D4F4B5012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95B7-D71C-9A43-9604-9600188F04CE}" type="datetimeFigureOut">
              <a:rPr lang="en-US" smtClean="0"/>
              <a:t>10/3/23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DA7E-B448-E0E8-EBB1-F74CBB253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AFB43-FF94-C269-4171-4E652B09F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4E6A-76C4-354F-A69E-779A07242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723B41-2536-6039-1590-250951001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12" y="1477814"/>
            <a:ext cx="3090672" cy="365834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A8F6C7-8F44-D595-CA1A-425517101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092" y="1477814"/>
            <a:ext cx="3099816" cy="365225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F5C7A6-ACF8-57F3-B72C-50343E5A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816" y="1477814"/>
            <a:ext cx="3099816" cy="36522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B248C6-AEA7-E34F-44E9-CEF52AB17477}"/>
              </a:ext>
            </a:extLst>
          </p:cNvPr>
          <p:cNvSpPr txBox="1"/>
          <p:nvPr/>
        </p:nvSpPr>
        <p:spPr>
          <a:xfrm>
            <a:off x="154295" y="6361215"/>
            <a:ext cx="7431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https://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en.wikipedia.org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/wiki/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Block_cipher_mode_of_operation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8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Corrigan-Gibbs</dc:creator>
  <cp:lastModifiedBy>Henry Corrigan-Gibbs</cp:lastModifiedBy>
  <cp:revision>2</cp:revision>
  <dcterms:created xsi:type="dcterms:W3CDTF">2023-10-01T14:51:36Z</dcterms:created>
  <dcterms:modified xsi:type="dcterms:W3CDTF">2023-10-04T02:27:30Z</dcterms:modified>
</cp:coreProperties>
</file>