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67"/>
  </p:normalViewPr>
  <p:slideViewPr>
    <p:cSldViewPr snapToGrid="0" showGuides="1">
      <p:cViewPr varScale="1">
        <p:scale>
          <a:sx n="110" d="100"/>
          <a:sy n="110" d="100"/>
        </p:scale>
        <p:origin x="53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E17D4-8392-522C-6EEC-F9FA46598F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9A3205-881A-55DF-36D4-B71653EE72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0A796-7E19-937D-DD0C-25A486F60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95B7-D71C-9A43-9604-9600188F04CE}" type="datetimeFigureOut">
              <a:rPr lang="en-US" smtClean="0"/>
              <a:t>10/3/23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41C9F-0121-7F00-58B8-2CA26103A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BBC95-839F-B105-038D-70FDF5072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4E6A-76C4-354F-A69E-779A07242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922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902A5-04DB-5F82-EA21-5822B72E9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F5EBAF-DD24-5422-9B72-283103216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20BE2-71E7-CA8B-8BD1-760946B08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95B7-D71C-9A43-9604-9600188F04CE}" type="datetimeFigureOut">
              <a:rPr lang="en-US" smtClean="0"/>
              <a:t>10/3/23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077FF-EF6C-A625-9F9A-F785616B6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E13E8-C525-E5E3-8013-43B0FFC5D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4E6A-76C4-354F-A69E-779A07242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7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2DD7C0-97D6-18C9-D76F-882F3C0D83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BB6C36-D3C3-141C-E7CD-5850B12863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A907D-4597-A826-EE34-02429C391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95B7-D71C-9A43-9604-9600188F04CE}" type="datetimeFigureOut">
              <a:rPr lang="en-US" smtClean="0"/>
              <a:t>10/3/23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31312-189B-C245-4C2E-9F6423521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709D8-7220-B02B-71C1-07B9C8B14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4E6A-76C4-354F-A69E-779A07242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430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CF569-7366-75BE-1770-909CA79C4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2DE7E-93B8-7E5A-EBD5-1714955EE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B92EC-9C0A-B94F-BABF-31CBF388F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95B7-D71C-9A43-9604-9600188F04CE}" type="datetimeFigureOut">
              <a:rPr lang="en-US" smtClean="0"/>
              <a:t>10/3/23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AE7FF-9317-CCCB-B3B3-5A1CA0B83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4677A-B3A7-87B6-E2D4-CD9893564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4E6A-76C4-354F-A69E-779A07242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495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CEF5C-8663-4016-C691-8FACBF824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14D035-0E45-E71F-A6E5-73F42FCAF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925D3-CB68-4235-643F-DD84BC000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95B7-D71C-9A43-9604-9600188F04CE}" type="datetimeFigureOut">
              <a:rPr lang="en-US" smtClean="0"/>
              <a:t>10/3/23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8D2CAB-1E12-9DF7-FF69-480C4CBD8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983E4B-A0EC-B738-52D8-485F79226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4E6A-76C4-354F-A69E-779A07242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578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E3A86-640D-0EF2-05CB-868230270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8526A-DEA3-DCC1-DA05-48AF410A71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02800E-D73F-7CE4-D848-6E1FA3EFD2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3C9803-AD9A-7DB2-E3A3-9A6ED3752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95B7-D71C-9A43-9604-9600188F04CE}" type="datetimeFigureOut">
              <a:rPr lang="en-US" smtClean="0"/>
              <a:t>10/3/23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803CF-5501-216C-20C6-A07116454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B21CB-E2DF-BDE5-EA8A-A3DA94E30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4E6A-76C4-354F-A69E-779A07242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836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D57A1-9FF7-BAAA-6E48-BD166DC21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789DC8-175B-1379-C67A-79C99A096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7C8391-8097-BE22-B621-B9466DC1CB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B06F43-9039-D635-EDF2-9C8AB29E0C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F1B170-012B-FCBB-578D-84C95C2DC9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3B12EA-3260-C1DE-FCB1-64BEF10C4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95B7-D71C-9A43-9604-9600188F04CE}" type="datetimeFigureOut">
              <a:rPr lang="en-US" smtClean="0"/>
              <a:t>10/3/23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D48397-03BC-F60A-96A8-2BD7243E2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7CFC9D-84CA-2F26-DBA7-97EAF963E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4E6A-76C4-354F-A69E-779A07242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34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B9A37-F8F6-5510-D49A-BE65CFDFF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A30219-1EDB-510B-6464-7AB6A428C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95B7-D71C-9A43-9604-9600188F04CE}" type="datetimeFigureOut">
              <a:rPr lang="en-US" smtClean="0"/>
              <a:t>10/3/23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9C4747-1C33-67BA-1C6D-51446C9F0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1338D8-9E23-FBFB-C26E-E03D34BAC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4E6A-76C4-354F-A69E-779A07242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823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118698-6906-663E-0875-8CA776CAD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95B7-D71C-9A43-9604-9600188F04CE}" type="datetimeFigureOut">
              <a:rPr lang="en-US" smtClean="0"/>
              <a:t>10/3/23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AAD3C3-76C7-70D5-E057-2B54DCD2D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1B74B-7182-9A2F-740C-A0D434D9F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4E6A-76C4-354F-A69E-779A07242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409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F8588-B633-8AFB-3F84-BBD2FC7AD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B2503-588E-1BB2-30AE-D06B628F7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364EDD-DF89-1A33-9B54-FA9EB9836F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CA0312-D2AB-F72B-DED3-12746AB1E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95B7-D71C-9A43-9604-9600188F04CE}" type="datetimeFigureOut">
              <a:rPr lang="en-US" smtClean="0"/>
              <a:t>10/3/23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30E77D-8D49-4FA8-8C6A-5157BD5AC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E3506-5D9F-7FC0-46AA-D088C351B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4E6A-76C4-354F-A69E-779A07242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725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60F80-6A3F-29EE-640A-6B0E02CDF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0FD188-3C4D-DCE3-48EA-FF48BEE180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A8C597-7D80-7F7F-78C9-FBF7C5964C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5748B9-5840-C3A2-1B16-1C30D3DA6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795B7-D71C-9A43-9604-9600188F04CE}" type="datetimeFigureOut">
              <a:rPr lang="en-US" smtClean="0"/>
              <a:t>10/3/23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19D7F1-D494-AC88-383F-9E68D6DDA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8516A7-7EB3-1C90-03B4-227A56C7F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84E6A-76C4-354F-A69E-779A07242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3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98B93A-967E-1251-398E-D702376AA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91F00-5313-489D-6938-345922188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835FC-D2CA-F6AA-28D5-D4F4B50126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795B7-D71C-9A43-9604-9600188F04CE}" type="datetimeFigureOut">
              <a:rPr lang="en-US" smtClean="0"/>
              <a:t>10/3/23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7DA7E-B448-E0E8-EBB1-F74CBB253D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AFB43-FF94-C269-4171-4E652B09F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84E6A-76C4-354F-A69E-779A07242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74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1723B41-2536-6039-1590-2509510017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512" y="1477814"/>
            <a:ext cx="3090672" cy="365834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DA8F6C7-8F44-D595-CA1A-425517101F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6092" y="1477814"/>
            <a:ext cx="3099816" cy="3652259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9F5C7A6-ACF8-57F3-B72C-50343E5A85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1816" y="1477814"/>
            <a:ext cx="3099816" cy="365225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BB248C6-AEA7-E34F-44E9-CEF52AB17477}"/>
              </a:ext>
            </a:extLst>
          </p:cNvPr>
          <p:cNvSpPr txBox="1"/>
          <p:nvPr/>
        </p:nvSpPr>
        <p:spPr>
          <a:xfrm>
            <a:off x="154295" y="6361215"/>
            <a:ext cx="74317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https://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en.wikipedia.org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/wiki/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Block_cipher_mode_of_operation</a:t>
            </a:r>
            <a:endParaRPr lang="en-US" dirty="0">
              <a:solidFill>
                <a:schemeClr val="bg1">
                  <a:lumMod val="50000"/>
                </a:schemeClr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585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Henry Corrigan-Gibbs</dc:creator>
  <cp:lastModifiedBy>Henry Corrigan-Gibbs</cp:lastModifiedBy>
  <cp:revision>2</cp:revision>
  <dcterms:created xsi:type="dcterms:W3CDTF">2023-10-01T14:51:36Z</dcterms:created>
  <dcterms:modified xsi:type="dcterms:W3CDTF">2023-10-04T02:27:30Z</dcterms:modified>
</cp:coreProperties>
</file>